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Nanum Square Round 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T Commons Pro Bold" panose="020B0600000101010101" charset="0"/>
      <p:regular r:id="rId37"/>
    </p:embeddedFont>
    <p:embeddedFont>
      <p:font typeface="TT Interphases Bold" panose="020B0600000101010101" charset="0"/>
      <p:regular r:id="rId38"/>
    </p:embeddedFont>
    <p:embeddedFont>
      <p:font typeface="Lato Heavy" panose="020B0600000101010101" charset="0"/>
      <p:regular r:id="rId39"/>
    </p:embeddedFont>
    <p:embeddedFont>
      <p:font typeface="Arita Dotum Bold" panose="020B0600000101010101" charset="-127"/>
      <p:regular r:id="rId40"/>
    </p:embeddedFont>
    <p:embeddedFont>
      <p:font typeface="Lato" panose="020B0600000101010101" charset="0"/>
      <p:regular r:id="rId41"/>
    </p:embeddedFont>
    <p:embeddedFont>
      <p:font typeface="Nanum Square Round Bold Bold" panose="020B0600000101010101" charset="-127"/>
      <p:regular r:id="rId42"/>
    </p:embeddedFont>
    <p:embeddedFont>
      <p:font typeface="Nanum Square Round Light Bold" panose="020B0600000101010101" charset="-127"/>
      <p:regular r:id="rId43"/>
    </p:embeddedFont>
    <p:embeddedFont>
      <p:font typeface="Lato Bold Italics" panose="020B0600000101010101" charset="0"/>
      <p:regular r:id="rId44"/>
    </p:embeddedFont>
    <p:embeddedFont>
      <p:font typeface="Nanum Square Round Light" panose="020B0600000101010101" charset="-127"/>
      <p:regular r:id="rId45"/>
    </p:embeddedFont>
    <p:embeddedFont>
      <p:font typeface="TT Interphases" panose="020B0600000101010101" charset="0"/>
      <p:regular r:id="rId46"/>
    </p:embeddedFont>
    <p:embeddedFont>
      <p:font typeface="TT Commons Pro" panose="020B0600000101010101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6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0613" y="9636710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2997" y="5761012"/>
            <a:ext cx="5580131" cy="10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0850" y="6413881"/>
            <a:ext cx="16858" cy="152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90801" y="6852472"/>
            <a:ext cx="4191462" cy="5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13" y="1019175"/>
            <a:ext cx="12123128" cy="193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 dirty="0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213" y="2924669"/>
            <a:ext cx="7093928" cy="71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 dirty="0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3344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2227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9" b="2009"/>
          <a:stretch>
            <a:fillRect/>
          </a:stretch>
        </p:blipFill>
        <p:spPr>
          <a:xfrm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7966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9" name="AutoShape 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4" r="634"/>
          <a:stretch>
            <a:fillRect/>
          </a:stretch>
        </p:blipFill>
        <p:spPr>
          <a:xfrm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1330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0560" y="362485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7600" y="9605964"/>
            <a:ext cx="988875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0560" y="737603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560" y="550032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6738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9593472" y="2403550"/>
            <a:ext cx="622535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페이징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438013" y="2725494"/>
            <a:ext cx="622535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3472" y="3472618"/>
            <a:ext cx="71705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시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리스트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제목에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취소선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400" y="9668314"/>
            <a:ext cx="100131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6400" y="4541686"/>
            <a:ext cx="8465928" cy="45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날짜가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1시간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미만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일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경우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파란색으로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리스트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8"/>
          <p:cNvSpPr txBox="1"/>
          <p:nvPr/>
        </p:nvSpPr>
        <p:spPr>
          <a:xfrm>
            <a:off x="9296400" y="5629411"/>
            <a:ext cx="84659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     </a:t>
            </a:r>
            <a:r>
              <a:rPr lang="ko-KR" altLang="en-US" sz="2400" dirty="0" err="1" smtClean="0">
                <a:solidFill>
                  <a:srgbClr val="F1EDE8"/>
                </a:solidFill>
                <a:ea typeface="TT Commons Pro"/>
              </a:rPr>
              <a:t>셀렉트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박스로 전체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미완료된 리스트 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002"/>
          <a:stretch>
            <a:fillRect/>
          </a:stretch>
        </p:blipFill>
        <p:spPr>
          <a:xfrm>
            <a:off x="839108" y="1215431"/>
            <a:ext cx="16420192" cy="83282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05499"/>
            <a:ext cx="1642822" cy="90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1" t="1955" r="1291"/>
          <a:stretch>
            <a:fillRect/>
          </a:stretch>
        </p:blipFill>
        <p:spPr>
          <a:xfrm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20" r="12371"/>
          <a:stretch>
            <a:fillRect/>
          </a:stretch>
        </p:blipFill>
        <p:spPr>
          <a:xfrm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6303721" y="1624159"/>
            <a:ext cx="1379364" cy="3783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7934500" y="2069941"/>
            <a:ext cx="1798066" cy="477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9750033" y="1737205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7757" y="5328327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3488083" y="3964461"/>
            <a:ext cx="666865" cy="15064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083849" y="8134892"/>
            <a:ext cx="24042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4512758" y="4493370"/>
            <a:ext cx="2287672" cy="3622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0338340" y="3421536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660" y="3878736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2209" y="7814528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254532" y="8833497"/>
            <a:ext cx="2736945" cy="40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4038600" y="8414944"/>
            <a:ext cx="27425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Nanum Square Round Bold"/>
              </a:rPr>
              <a:t>푸터</a:t>
            </a:r>
            <a:endParaRPr lang="en-US" sz="30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634"/>
              </p:ext>
            </p:extLst>
          </p:nvPr>
        </p:nvGraphicFramePr>
        <p:xfrm>
          <a:off x="3067649" y="3489747"/>
          <a:ext cx="12954266" cy="5589588"/>
        </p:xfrm>
        <a:graphic>
          <a:graphicData uri="http://schemas.openxmlformats.org/drawingml/2006/table">
            <a:tbl>
              <a:tblPr/>
              <a:tblGrid>
                <a:gridCol w="314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13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서비스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프로젝트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별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의도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개발환경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작업일정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요구사항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정의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시스템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구조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db구성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테이블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3370208" y="1019175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 dirty="0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1457" y="1428811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작성페이지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4882515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상세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353800" y="9652512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19461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857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62649"/>
            <a:ext cx="2317518" cy="127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9668314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5" name="insert_det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b="1"/>
          <a:stretch/>
        </p:blipFill>
        <p:spPr>
          <a:xfrm>
            <a:off x="1600200" y="1485900"/>
            <a:ext cx="15087600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9921776" y="7930453"/>
            <a:ext cx="1699300" cy="556517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621076" y="1120583"/>
            <a:ext cx="4852541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  <a:endParaRPr lang="en-US" sz="2571" spc="257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0928" y="6335031"/>
            <a:ext cx="5727650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7684" y="7906541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39982" y="8690025"/>
            <a:ext cx="2513227" cy="154051"/>
            <a:chOff x="0" y="0"/>
            <a:chExt cx="2175510" cy="133350"/>
          </a:xfrm>
        </p:grpSpPr>
        <p:sp>
          <p:nvSpPr>
            <p:cNvPr id="11" name="Freeform 11"/>
            <p:cNvSpPr/>
            <p:nvPr/>
          </p:nvSpPr>
          <p:spPr>
            <a:xfrm>
              <a:off x="50800" y="50800"/>
              <a:ext cx="2073910" cy="31750"/>
            </a:xfrm>
            <a:custGeom>
              <a:avLst/>
              <a:gdLst/>
              <a:ahLst/>
              <a:cxnLst/>
              <a:rect l="l" t="t" r="r" b="b"/>
              <a:pathLst>
                <a:path w="2073910" h="3175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1324" y="4026192"/>
            <a:ext cx="3731435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11864594" y="5023597"/>
            <a:ext cx="2296599" cy="15802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05572" y="6410162"/>
            <a:ext cx="3402138" cy="478784"/>
            <a:chOff x="0" y="0"/>
            <a:chExt cx="896036" cy="126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094" y="8570772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5148" y="8462508"/>
            <a:ext cx="3964335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8228" y="8229146"/>
            <a:ext cx="5848052" cy="14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64118" y="6410162"/>
            <a:ext cx="3402138" cy="478784"/>
            <a:chOff x="0" y="0"/>
            <a:chExt cx="896036" cy="126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46648" y="1107490"/>
            <a:ext cx="1790343" cy="636803"/>
            <a:chOff x="0" y="0"/>
            <a:chExt cx="471531" cy="167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1168" y="1107490"/>
            <a:ext cx="1790343" cy="636803"/>
            <a:chOff x="0" y="0"/>
            <a:chExt cx="471531" cy="167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457" y="4882515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8613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969"/>
            <a:ext cx="9426292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93" t="6271" r="1593"/>
          <a:stretch>
            <a:fillRect/>
          </a:stretch>
        </p:blipFill>
        <p:spPr>
          <a:xfrm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72174"/>
            <a:ext cx="2424072" cy="13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85174" y="4696985"/>
            <a:ext cx="1461887" cy="89303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939350" y="6400059"/>
            <a:ext cx="3901148" cy="3411587"/>
            <a:chOff x="-140912" y="-222600"/>
            <a:chExt cx="1027463" cy="898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56" cy="370692"/>
            </a:xfrm>
            <a:custGeom>
              <a:avLst/>
              <a:gdLst/>
              <a:ahLst/>
              <a:cxnLst/>
              <a:rect l="l" t="t" r="r" b="b"/>
              <a:pathLst>
                <a:path w="816856" h="370692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40912" y="-222600"/>
              <a:ext cx="1027463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수정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8634" y="6400060"/>
            <a:ext cx="3817046" cy="3411590"/>
            <a:chOff x="-41477" y="-218235"/>
            <a:chExt cx="1005312" cy="898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5" cy="312498"/>
            </a:xfrm>
            <a:custGeom>
              <a:avLst/>
              <a:gdLst/>
              <a:ahLst/>
              <a:cxnLst/>
              <a:rect l="l" t="t" r="r" b="b"/>
              <a:pathLst>
                <a:path w="767865" h="312498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1477" y="-218235"/>
              <a:ext cx="1005312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취소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8587949" y="6428758"/>
            <a:ext cx="1134436" cy="86381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51874" y="5965927"/>
            <a:ext cx="953039" cy="6134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3826638" y="1044957"/>
            <a:ext cx="1461887" cy="89303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11702993" y="4203087"/>
            <a:ext cx="935935" cy="86579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5486400" y="-577720"/>
            <a:ext cx="3769344" cy="1186517"/>
            <a:chOff x="0" y="0"/>
            <a:chExt cx="811422" cy="31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22" cy="312498"/>
            </a:xfrm>
            <a:custGeom>
              <a:avLst/>
              <a:gdLst/>
              <a:ahLst/>
              <a:cxnLst/>
              <a:rect l="l" t="t" r="r" b="b"/>
              <a:pathLst>
                <a:path w="811422" h="312498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헤더의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글자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리스트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38928" y="1465695"/>
            <a:ext cx="4422968" cy="3411587"/>
            <a:chOff x="0" y="-85725"/>
            <a:chExt cx="1164897" cy="898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897" cy="714005"/>
            </a:xfrm>
            <a:custGeom>
              <a:avLst/>
              <a:gdLst/>
              <a:ahLst/>
              <a:cxnLst/>
              <a:rect l="l" t="t" r="r" b="b"/>
              <a:pathLst>
                <a:path w="1164897" h="714005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46301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CSS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이미지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애니메이션을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 smtClean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활용해서</a:t>
              </a:r>
              <a:r>
                <a:rPr lang="en-US" sz="2999" dirty="0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자동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구현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3040541" y="6984203"/>
            <a:ext cx="3086106" cy="3339261"/>
            <a:chOff x="-10035" y="-373356"/>
            <a:chExt cx="812800" cy="879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486" cy="132764"/>
            </a:xfrm>
            <a:custGeom>
              <a:avLst/>
              <a:gdLst/>
              <a:ahLst/>
              <a:cxnLst/>
              <a:rect l="l" t="t" r="r" b="b"/>
              <a:pathLst>
                <a:path w="181486" h="132764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035" y="-373356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푸터</a:t>
              </a:r>
              <a:r>
                <a:rPr lang="en-US" sz="2300" dirty="0">
                  <a:solidFill>
                    <a:srgbClr val="000000"/>
                  </a:solidFill>
                  <a:ea typeface="TT Interphases Bold"/>
                </a:rPr>
                <a:t>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3" name="AutoShape 3"/>
          <p:cNvSpPr/>
          <p:nvPr/>
        </p:nvSpPr>
        <p:spPr>
          <a:xfrm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id="4" name="AutoShape 4"/>
          <p:cNvSpPr/>
          <p:nvPr/>
        </p:nvSpPr>
        <p:spPr>
          <a:xfrm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04502"/>
              </p:ext>
            </p:extLst>
          </p:nvPr>
        </p:nvGraphicFramePr>
        <p:xfrm>
          <a:off x="472127" y="3228142"/>
          <a:ext cx="4824720" cy="7133800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16">
                <a:tc gridSpan="2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요구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명세서에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있는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다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있어서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좋았다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했을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때 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되면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자신감이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생겼다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사소한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발견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체크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박스로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완료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미완료를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체크하고싶었는데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아쉽다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72670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526" y="2521306"/>
            <a:ext cx="46651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김영범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05031" y="2521306"/>
            <a:ext cx="11247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박진영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3016" y="2521306"/>
            <a:ext cx="39785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김진아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1400" y="133512"/>
            <a:ext cx="99483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17625"/>
              </p:ext>
            </p:extLst>
          </p:nvPr>
        </p:nvGraphicFramePr>
        <p:xfrm>
          <a:off x="6564526" y="3228142"/>
          <a:ext cx="4824720" cy="7034785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18">
                <a:tc rowSpan="2" gridSpan="2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사람들의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보면서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더욱더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이해도가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올라간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결과에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통해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ea typeface="TT Commons Pro"/>
                        </a:rPr>
                        <a:t>커뮤니케이션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상승한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41">
                <a:tc gridSpan="2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2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팀원들에게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도움을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주고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싶은데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그러지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못한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12637"/>
              </p:ext>
            </p:extLst>
          </p:nvPr>
        </p:nvGraphicFramePr>
        <p:xfrm>
          <a:off x="12565714" y="3147180"/>
          <a:ext cx="5185915" cy="7053777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0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진행하면서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다시한번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복습을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있었고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새로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배운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앞으로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더</a:t>
                      </a: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욱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공부가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필요하다고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느꼈습니다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알고리즘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페이지에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여행지에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함께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사진을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띄우고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수정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업로드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걸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아쉬웠습니다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03489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1.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서비스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소개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00560" y="3625332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1-1 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기획</a:t>
            </a: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의도</a:t>
            </a:r>
            <a:endParaRPr lang="en-US" sz="5899" dirty="0">
              <a:solidFill>
                <a:srgbClr val="8D7C6A"/>
              </a:solidFill>
              <a:latin typeface="Nanum Square Roun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0560" y="547366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560" y="755245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10" name="AutoShape 3"/>
          <p:cNvSpPr/>
          <p:nvPr/>
        </p:nvSpPr>
        <p:spPr>
          <a:xfrm>
            <a:off x="5358360" y="4966567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5358360" y="705576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323" cy="10287000"/>
            <a:chOff x="0" y="0"/>
            <a:chExt cx="75804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6410" r="6698"/>
            <a:stretch>
              <a:fillRect/>
            </a:stretch>
          </p:blipFill>
          <p:spPr>
            <a:xfrm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77467" y="4371975"/>
            <a:ext cx="82215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id="3" name="Group 3"/>
          <p:cNvGrpSpPr/>
          <p:nvPr/>
        </p:nvGrpSpPr>
        <p:grpSpPr>
          <a:xfrm>
            <a:off x="1029423" y="6228559"/>
            <a:ext cx="345954" cy="3459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9423" y="7296453"/>
            <a:ext cx="345954" cy="34595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9423" y="6762506"/>
            <a:ext cx="345954" cy="34595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327" y="1000125"/>
            <a:ext cx="56396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기획</a:t>
            </a:r>
            <a:r>
              <a:rPr lang="en-US" sz="4500" dirty="0">
                <a:solidFill>
                  <a:srgbClr val="000000"/>
                </a:solidFill>
                <a:ea typeface="Nanum Square Round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의도</a:t>
            </a:r>
            <a:endParaRPr lang="en-US" sz="4500" dirty="0">
              <a:solidFill>
                <a:srgbClr val="000000"/>
              </a:solidFill>
              <a:ea typeface="Nanum Square Rou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365" y="1986430"/>
            <a:ext cx="3033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코로나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규제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Nanum Square Round Light Bold"/>
              </a:rPr>
              <a:t>완화</a:t>
            </a: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Light Bold"/>
              </a:rPr>
              <a:t>해외 여행 급증</a:t>
            </a:r>
            <a:endParaRPr lang="en-US" sz="2400" dirty="0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749" y="5577497"/>
            <a:ext cx="262518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457" y="6176406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9109" y="6713163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457" y="7249920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409" y="348553"/>
            <a:ext cx="10956591" cy="3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 dirty="0">
                <a:solidFill>
                  <a:srgbClr val="000000"/>
                </a:solidFill>
                <a:ea typeface="Arita Dotum Bold"/>
              </a:rPr>
              <a:t>전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세계적으로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출입국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규제가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완화되고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,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코로나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19가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엔데믹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국면을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맞이하면서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국내외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수요가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크게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증가함으로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인해서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일정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관리를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편하게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하기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위해서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77600" y="9663113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01381"/>
              </p:ext>
            </p:extLst>
          </p:nvPr>
        </p:nvGraphicFramePr>
        <p:xfrm>
          <a:off x="2438400" y="4229100"/>
          <a:ext cx="13182600" cy="4419601"/>
        </p:xfrm>
        <a:graphic>
          <a:graphicData uri="http://schemas.openxmlformats.org/drawingml/2006/table">
            <a:tbl>
              <a:tblPr/>
              <a:tblGrid>
                <a:gridCol w="461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60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담당</a:t>
                      </a:r>
                      <a:r>
                        <a:rPr lang="en-US" sz="3000" spc="120" dirty="0">
                          <a:solidFill>
                            <a:srgbClr val="000000"/>
                          </a:solidFill>
                          <a:ea typeface="TT Commons Pro Bold"/>
                        </a:rPr>
                        <a:t> </a:t>
                      </a: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기능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리스트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수정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공통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작성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상세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1600200" y="1181100"/>
            <a:ext cx="98988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팀원</a:t>
            </a:r>
            <a:r>
              <a:rPr lang="en-US" sz="6000" dirty="0">
                <a:solidFill>
                  <a:srgbClr val="F1EDE8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소개</a:t>
            </a:r>
            <a:endParaRPr lang="en-US" sz="6000" dirty="0">
              <a:solidFill>
                <a:srgbClr val="F1EDE8"/>
              </a:solidFill>
              <a:ea typeface="Arita Dot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77600" y="44948"/>
            <a:ext cx="99527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26415" y="135449"/>
            <a:ext cx="103238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요구명세서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47" t="514" b="52813"/>
          <a:stretch>
            <a:fillRect/>
          </a:stretch>
        </p:blipFill>
        <p:spPr>
          <a:xfrm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7328" b="514"/>
          <a:stretch>
            <a:fillRect/>
          </a:stretch>
        </p:blipFill>
        <p:spPr>
          <a:xfrm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102"/>
          <a:stretch>
            <a:fillRect/>
          </a:stretch>
        </p:blipFill>
        <p:spPr>
          <a:xfrm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83493"/>
          <a:stretch>
            <a:fillRect/>
          </a:stretch>
        </p:blipFill>
        <p:spPr>
          <a:xfrm>
            <a:off x="164515" y="8926308"/>
            <a:ext cx="8998535" cy="6639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9652512"/>
            <a:ext cx="99367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67559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2.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프로젝트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7108" y="3323546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7108" y="48746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108" y="65684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id="9" name="AutoShape 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47108" y="8321286"/>
            <a:ext cx="7455640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29146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id="3" name="AutoShape 3"/>
          <p:cNvSpPr/>
          <p:nvPr/>
        </p:nvSpPr>
        <p:spPr>
          <a:xfrm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id="4" name="AutoShape 4"/>
          <p:cNvSpPr/>
          <p:nvPr/>
        </p:nvSpPr>
        <p:spPr>
          <a:xfrm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19" r="2650"/>
          <a:stretch>
            <a:fillRect/>
          </a:stretch>
        </p:blipFill>
        <p:spPr>
          <a:xfrm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2234" r="11418"/>
          <a:stretch>
            <a:fillRect/>
          </a:stretch>
        </p:blipFill>
        <p:spPr>
          <a:xfrm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9468" y="6271081"/>
            <a:ext cx="15526594" cy="3362325"/>
            <a:chOff x="0" y="0"/>
            <a:chExt cx="4089309" cy="8855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9309" cy="885551"/>
            </a:xfrm>
            <a:custGeom>
              <a:avLst/>
              <a:gdLst/>
              <a:ahLst/>
              <a:cxnLst/>
              <a:rect l="l" t="t" r="r" b="b"/>
              <a:pathLst>
                <a:path w="4089309" h="885551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t="13503" b="15122"/>
          <a:stretch>
            <a:fillRect/>
          </a:stretch>
        </p:blipFill>
        <p:spPr>
          <a:xfrm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8700" y="1019175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개발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환경</a:t>
            </a:r>
            <a:endParaRPr lang="en-US" sz="60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629" y="2606934"/>
            <a:ext cx="643954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기획</a:t>
            </a:r>
            <a:r>
              <a:rPr lang="en-US" sz="2400" spc="96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&amp; </a:t>
            </a: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디자인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6600" y="2628707"/>
            <a:ext cx="201964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프론트앤드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51745" y="2628707"/>
            <a:ext cx="26042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백앤드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69" y="44948"/>
            <a:ext cx="99084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9468" y="6244698"/>
            <a:ext cx="34249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사용한 개발 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600</Words>
  <Application>Microsoft Office PowerPoint</Application>
  <PresentationFormat>사용자 지정</PresentationFormat>
  <Paragraphs>190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Nanum Square Round Bold</vt:lpstr>
      <vt:lpstr>Calibri</vt:lpstr>
      <vt:lpstr>TT Commons Pro Bold</vt:lpstr>
      <vt:lpstr>TT Interphases Bold</vt:lpstr>
      <vt:lpstr>Lato Heavy</vt:lpstr>
      <vt:lpstr>Arita Dotum Bold</vt:lpstr>
      <vt:lpstr>Lato</vt:lpstr>
      <vt:lpstr>Nanum Square Round Bold Bold</vt:lpstr>
      <vt:lpstr>Nanum Square Round Light Bold</vt:lpstr>
      <vt:lpstr>Lato Bold Italics</vt:lpstr>
      <vt:lpstr>Nanum Square Round Light</vt:lpstr>
      <vt:lpstr>TT Interphases</vt:lpstr>
      <vt:lpstr>Arial</vt:lpstr>
      <vt:lpstr>TT Commons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Simple Minimalist Travel Plans Planner Presentation</dc:title>
  <cp:lastModifiedBy>Windows 사용자</cp:lastModifiedBy>
  <cp:revision>7</cp:revision>
  <dcterms:created xsi:type="dcterms:W3CDTF">2006-08-16T00:00:00Z</dcterms:created>
  <dcterms:modified xsi:type="dcterms:W3CDTF">2023-04-26T03:39:45Z</dcterms:modified>
  <dc:identifier>DAFg_xMHO8g</dc:identifier>
</cp:coreProperties>
</file>